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815" r:id="rId2"/>
    <p:sldId id="809" r:id="rId3"/>
    <p:sldId id="844" r:id="rId4"/>
    <p:sldId id="845" r:id="rId5"/>
    <p:sldId id="846" r:id="rId6"/>
    <p:sldId id="847" r:id="rId7"/>
    <p:sldId id="841" r:id="rId8"/>
    <p:sldId id="849" r:id="rId9"/>
    <p:sldId id="850" r:id="rId10"/>
    <p:sldId id="819" r:id="rId11"/>
  </p:sldIdLst>
  <p:sldSz cx="9906000" cy="6858000" type="A4"/>
  <p:notesSz cx="6735763" cy="9866313"/>
  <p:defaultTextStyle>
    <a:defPPr>
      <a:defRPr lang="ru-RU"/>
    </a:defPPr>
    <a:lvl1pPr marL="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1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2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3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4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5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6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71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80" algn="l" defTabSz="957820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FFE593"/>
    <a:srgbClr val="E6E6E6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5476" autoAdjust="0"/>
  </p:normalViewPr>
  <p:slideViewPr>
    <p:cSldViewPr>
      <p:cViewPr varScale="1">
        <p:scale>
          <a:sx n="112" d="100"/>
          <a:sy n="112" d="100"/>
        </p:scale>
        <p:origin x="1614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1910-97E6-417F-B412-D530E4B44F31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7B16-2449-47B0-8F3A-2977855C0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1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2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3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4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5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6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71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80" algn="l" defTabSz="957820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0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8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0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5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07B16-2449-47B0-8F3A-2977855C02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7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34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E01C-FE2F-4CD3-AF48-21AEFBD37625}" type="datetime1">
              <a:rPr lang="x-none" smtClean="0"/>
              <a:t>12.12.2025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48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0" cy="1362075"/>
          </a:xfrm>
        </p:spPr>
        <p:txBody>
          <a:bodyPr anchor="t"/>
          <a:lstStyle>
            <a:lvl1pPr algn="l">
              <a:defRPr sz="473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5" y="2906714"/>
            <a:ext cx="8420100" cy="1500187"/>
          </a:xfrm>
        </p:spPr>
        <p:txBody>
          <a:bodyPr anchor="b"/>
          <a:lstStyle>
            <a:lvl1pPr marL="0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315"/>
            </a:lvl1pPr>
            <a:lvl2pPr>
              <a:defRPr sz="2842"/>
            </a:lvl2pPr>
            <a:lvl3pPr>
              <a:defRPr sz="236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3315"/>
            </a:lvl1pPr>
            <a:lvl2pPr>
              <a:defRPr sz="2842"/>
            </a:lvl2pPr>
            <a:lvl3pPr>
              <a:defRPr sz="2368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842"/>
            </a:lvl1pPr>
            <a:lvl2pPr>
              <a:defRPr sz="2368"/>
            </a:lvl2pPr>
            <a:lvl3pPr>
              <a:defRPr sz="2131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90" cy="3951288"/>
          </a:xfrm>
        </p:spPr>
        <p:txBody>
          <a:bodyPr/>
          <a:lstStyle>
            <a:lvl1pPr>
              <a:defRPr sz="2842"/>
            </a:lvl1pPr>
            <a:lvl2pPr>
              <a:defRPr sz="2368"/>
            </a:lvl2pPr>
            <a:lvl3pPr>
              <a:defRPr sz="2131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36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36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658"/>
            </a:lvl1pPr>
            <a:lvl2pPr marL="541325" indent="0">
              <a:buNone/>
              <a:defRPr sz="1421"/>
            </a:lvl2pPr>
            <a:lvl3pPr marL="1082650" indent="0">
              <a:buNone/>
              <a:defRPr sz="1184"/>
            </a:lvl3pPr>
            <a:lvl4pPr marL="1623974" indent="0">
              <a:buNone/>
              <a:defRPr sz="1066"/>
            </a:lvl4pPr>
            <a:lvl5pPr marL="2165299" indent="0">
              <a:buNone/>
              <a:defRPr sz="1066"/>
            </a:lvl5pPr>
            <a:lvl6pPr marL="2706624" indent="0">
              <a:buNone/>
              <a:defRPr sz="1066"/>
            </a:lvl6pPr>
            <a:lvl7pPr marL="3247949" indent="0">
              <a:buNone/>
              <a:defRPr sz="1066"/>
            </a:lvl7pPr>
            <a:lvl8pPr marL="3789274" indent="0">
              <a:buNone/>
              <a:defRPr sz="1066"/>
            </a:lvl8pPr>
            <a:lvl9pPr marL="4330598" indent="0">
              <a:buNone/>
              <a:defRPr sz="106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2650" rtl="0" eaLnBrk="1" latinLnBrk="0" hangingPunct="1"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itchFamily="34" charset="0"/>
        <a:buChar char="•"/>
        <a:defRPr sz="3789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itchFamily="34" charset="0"/>
        <a:buChar char="–"/>
        <a:defRPr sz="3315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itchFamily="34" charset="0"/>
        <a:buChar char="–"/>
        <a:defRPr sz="2368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itchFamily="34" charset="0"/>
        <a:buChar char="»"/>
        <a:defRPr sz="2368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51560" y="646691"/>
            <a:ext cx="9754440" cy="674090"/>
          </a:xfrm>
          <a:prstGeom prst="rect">
            <a:avLst/>
          </a:pr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10"/>
              </a:spcAft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ОФОРМЛЕНИЮ ПРЕЗЕНТАЦИИ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b="27772"/>
          <a:stretch/>
        </p:blipFill>
        <p:spPr>
          <a:xfrm>
            <a:off x="174798" y="1484784"/>
            <a:ext cx="4593150" cy="4988723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V="1">
            <a:off x="56456" y="657360"/>
            <a:ext cx="0" cy="6012000"/>
          </a:xfrm>
          <a:prstGeom prst="line">
            <a:avLst/>
          </a:prstGeom>
          <a:ln w="1111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67948" y="1347263"/>
            <a:ext cx="5138052" cy="5394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Презентация должна содержать 10-15 слайдов и выполнена в корпоративном формате.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Шрифт, используемый в презентации –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Arial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. Цвет – черный.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Для выделения или акцента на фрагменте текста в презентации допускается использование одного дополнительного цвета.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Размер текста подбирается в зависимости от содержимого слайда, желательно, единый для всей презентации.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Границы текста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и иллюстрации не должны выходить за пределы границы слайда, а также не должны заходить на элементы шаблона презентации.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Старайтесь не перенасыщать презентацию большим количеством текста.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Ваша презентация должна помогать слушателям понять ваш доклад.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Картинки в презентации должны быть хорошего качества.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 допускается использование своего шаблона или стандартного шаблона презентации.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</a:rPr>
              <a:t>Время выступления – 5-7 минут, ответы на вопросы – не более 10 минут.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910" b="-1"/>
          <a:stretch/>
        </p:blipFill>
        <p:spPr>
          <a:xfrm>
            <a:off x="0" y="0"/>
            <a:ext cx="2891106" cy="5810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28316" y="6324599"/>
            <a:ext cx="12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БЕЛГРАД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6031" y="6336268"/>
            <a:ext cx="113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44330" y="6336268"/>
            <a:ext cx="118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72381" y="632459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52372" y="6317217"/>
            <a:ext cx="240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500985" y="6309052"/>
            <a:ext cx="1313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ТАШКЕНТ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407458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2981229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4458818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5619939" y="6412983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8336492" y="6391602"/>
            <a:ext cx="204232" cy="204232"/>
          </a:xfrm>
          <a:prstGeom prst="flowChartConnector">
            <a:avLst/>
          </a:prstGeom>
          <a:noFill/>
          <a:ln w="38100">
            <a:solidFill>
              <a:srgbClr val="FFD4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00" y="3320809"/>
            <a:ext cx="548576" cy="533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36" y="4484701"/>
            <a:ext cx="544905" cy="383136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490827" y="4530606"/>
            <a:ext cx="3038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conference@onhpgroup.com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33" y="5000858"/>
            <a:ext cx="673910" cy="65083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3490827" y="5034286"/>
            <a:ext cx="3555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644050, </a:t>
            </a:r>
            <a:r>
              <a:rPr lang="ru-RU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Федерация,</a:t>
            </a:r>
          </a:p>
          <a:p>
            <a:r>
              <a:rPr lang="ru-RU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Омск, Бульвар Инженеров, д. 1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2522"/>
          <a:stretch/>
        </p:blipFill>
        <p:spPr>
          <a:xfrm>
            <a:off x="4809390" y="0"/>
            <a:ext cx="5096610" cy="38100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90827" y="3471454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https://onhpgroup.com</a:t>
            </a:r>
            <a:endParaRPr lang="ru-RU" sz="16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00" y="3903712"/>
            <a:ext cx="548576" cy="5334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490827" y="4054357"/>
            <a:ext cx="2842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https://mc.onhpgroup.com</a:t>
            </a:r>
            <a:endParaRPr lang="ru-RU" sz="1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15552" y="5784491"/>
            <a:ext cx="9937104" cy="387300"/>
            <a:chOff x="-15552" y="5784491"/>
            <a:chExt cx="9937104" cy="3873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91"/>
            <a:stretch/>
          </p:blipFill>
          <p:spPr>
            <a:xfrm rot="16200000">
              <a:off x="4401003" y="4116013"/>
              <a:ext cx="387299" cy="372425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" t="27719" r="68391"/>
            <a:stretch/>
          </p:blipFill>
          <p:spPr>
            <a:xfrm rot="16200000">
              <a:off x="1140002" y="4628937"/>
              <a:ext cx="380812" cy="269191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" r="68391" b="8475"/>
            <a:stretch/>
          </p:blipFill>
          <p:spPr>
            <a:xfrm rot="16200000">
              <a:off x="8026839" y="4270592"/>
              <a:ext cx="380812" cy="3408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6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202254" y="1484784"/>
            <a:ext cx="7501492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3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31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38225" y="5954189"/>
            <a:ext cx="1959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«ОНХП»</a:t>
            </a:r>
          </a:p>
          <a:p>
            <a:pPr algn="ctr"/>
            <a:r>
              <a:rPr lang="ru-RU" sz="2000" b="1" dirty="0" smtClean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9D9E9E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817096" y="6308132"/>
            <a:ext cx="4032436" cy="11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456" y="6308132"/>
            <a:ext cx="396044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38" y="1988840"/>
            <a:ext cx="3893524" cy="693305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2189993" y="2852936"/>
            <a:ext cx="554312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77881"/>
            <a:ext cx="9906000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b="1" dirty="0"/>
              <a:t>«ТЕХНОЛОГИИ ИНЖЕНЕРНОГО БУДУЩЕГО»</a:t>
            </a:r>
            <a:endParaRPr lang="ru-RU" dirty="0"/>
          </a:p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МОЛОДЕЖНАЯ СЕКЦИЯ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4221088"/>
            <a:ext cx="560875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Автор: Фамилия Имя Отчество, студент/магистрант/обучающийся/молодой специалист </a:t>
            </a:r>
            <a:r>
              <a:rPr lang="en-US" alt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-го курса/класса/года работы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организация </a:t>
            </a:r>
            <a:r>
              <a:rPr lang="ru-RU" alt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образовательной организации по уставу)</a:t>
            </a: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организации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15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Фамилия Имя Отчество, ученая степень, должность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93360" y="188640"/>
            <a:ext cx="1578628" cy="5976664"/>
            <a:chOff x="8193360" y="-27384"/>
            <a:chExt cx="1578628" cy="597666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>
              <a:off x="8959238" y="-27384"/>
              <a:ext cx="812750" cy="594928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50"/>
            <a:stretch/>
          </p:blipFill>
          <p:spPr>
            <a:xfrm>
              <a:off x="8193360" y="0"/>
              <a:ext cx="751654" cy="5949280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152" cy="133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0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0011" y="1196752"/>
            <a:ext cx="2386073" cy="14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1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20011" y="3037463"/>
            <a:ext cx="2386073" cy="14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20011" y="4878174"/>
            <a:ext cx="2386073" cy="14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16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231102" y="1580506"/>
            <a:ext cx="6402417" cy="67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проблемы, научно-практическая значимость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175497" y="3566257"/>
            <a:ext cx="6402417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Указывается цель исследования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231102" y="5406968"/>
            <a:ext cx="6402417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Указываются задачи исследования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2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0011" y="1052736"/>
            <a:ext cx="2386073" cy="23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endParaRPr lang="ru-RU" sz="16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20011" y="3798781"/>
            <a:ext cx="2386073" cy="2340000"/>
          </a:xfrm>
          <a:prstGeom prst="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endParaRPr lang="ru-RU" sz="16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06" y="1003375"/>
            <a:ext cx="902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735031" y="2329162"/>
            <a:ext cx="264753" cy="264753"/>
            <a:chOff x="7766459" y="4774024"/>
            <a:chExt cx="264753" cy="264753"/>
          </a:xfrm>
        </p:grpSpPr>
        <p:sp>
          <p:nvSpPr>
            <p:cNvPr id="58" name="Блок-схема: узел 5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35031" y="2967942"/>
            <a:ext cx="264753" cy="264753"/>
            <a:chOff x="7766459" y="4774024"/>
            <a:chExt cx="264753" cy="264753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5031" y="3625306"/>
            <a:ext cx="264753" cy="264753"/>
            <a:chOff x="7766459" y="4774024"/>
            <a:chExt cx="264753" cy="264753"/>
          </a:xfrm>
        </p:grpSpPr>
        <p:sp>
          <p:nvSpPr>
            <p:cNvPr id="64" name="Блок-схема: узел 63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sp>
        <p:nvSpPr>
          <p:cNvPr id="69" name="Прямоугольник 68"/>
          <p:cNvSpPr/>
          <p:nvPr/>
        </p:nvSpPr>
        <p:spPr>
          <a:xfrm>
            <a:off x="1208584" y="2276872"/>
            <a:ext cx="50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08584" y="2915652"/>
            <a:ext cx="515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Иллюстрации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208584" y="357301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208584" y="4292492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08584" y="4992547"/>
            <a:ext cx="522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208584" y="5723964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735031" y="4344782"/>
            <a:ext cx="264753" cy="264753"/>
            <a:chOff x="7766459" y="4774024"/>
            <a:chExt cx="264753" cy="264753"/>
          </a:xfrm>
        </p:grpSpPr>
        <p:sp>
          <p:nvSpPr>
            <p:cNvPr id="82" name="Блок-схема: узел 81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735031" y="5044837"/>
            <a:ext cx="264753" cy="264753"/>
            <a:chOff x="7766459" y="4774024"/>
            <a:chExt cx="264753" cy="264753"/>
          </a:xfrm>
        </p:grpSpPr>
        <p:sp>
          <p:nvSpPr>
            <p:cNvPr id="85" name="Блок-схема: узел 84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735031" y="5776254"/>
            <a:ext cx="264753" cy="264753"/>
            <a:chOff x="7766459" y="4774024"/>
            <a:chExt cx="264753" cy="264753"/>
          </a:xfrm>
        </p:grpSpPr>
        <p:sp>
          <p:nvSpPr>
            <p:cNvPr id="88" name="Блок-схема: узел 8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06" y="1003375"/>
            <a:ext cx="902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этом разделе размещается краткое описание исследования, можно разместить схемы, иллюстрации, примеры.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735031" y="2329162"/>
            <a:ext cx="264753" cy="264753"/>
            <a:chOff x="7766459" y="4774024"/>
            <a:chExt cx="264753" cy="264753"/>
          </a:xfrm>
        </p:grpSpPr>
        <p:sp>
          <p:nvSpPr>
            <p:cNvPr id="58" name="Блок-схема: узел 5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35031" y="2967942"/>
            <a:ext cx="264753" cy="264753"/>
            <a:chOff x="7766459" y="4774024"/>
            <a:chExt cx="264753" cy="264753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735031" y="3625306"/>
            <a:ext cx="264753" cy="264753"/>
            <a:chOff x="7766459" y="4774024"/>
            <a:chExt cx="264753" cy="264753"/>
          </a:xfrm>
        </p:grpSpPr>
        <p:sp>
          <p:nvSpPr>
            <p:cNvPr id="64" name="Блок-схема: узел 63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sp>
        <p:nvSpPr>
          <p:cNvPr id="69" name="Прямоугольник 68"/>
          <p:cNvSpPr/>
          <p:nvPr/>
        </p:nvSpPr>
        <p:spPr>
          <a:xfrm>
            <a:off x="1208584" y="2276872"/>
            <a:ext cx="503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Схемы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08584" y="2915652"/>
            <a:ext cx="515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Иллюстрации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208584" y="357301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208584" y="4292492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208584" y="4992547"/>
            <a:ext cx="5222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208584" y="5723964"/>
            <a:ext cx="544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81" name="Группа 80"/>
          <p:cNvGrpSpPr/>
          <p:nvPr/>
        </p:nvGrpSpPr>
        <p:grpSpPr>
          <a:xfrm>
            <a:off x="735031" y="4344782"/>
            <a:ext cx="264753" cy="264753"/>
            <a:chOff x="7766459" y="4774024"/>
            <a:chExt cx="264753" cy="264753"/>
          </a:xfrm>
        </p:grpSpPr>
        <p:sp>
          <p:nvSpPr>
            <p:cNvPr id="82" name="Блок-схема: узел 81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735031" y="5044837"/>
            <a:ext cx="264753" cy="264753"/>
            <a:chOff x="7766459" y="4774024"/>
            <a:chExt cx="264753" cy="264753"/>
          </a:xfrm>
        </p:grpSpPr>
        <p:sp>
          <p:nvSpPr>
            <p:cNvPr id="85" name="Блок-схема: узел 84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735031" y="5776254"/>
            <a:ext cx="264753" cy="264753"/>
            <a:chOff x="7766459" y="4774024"/>
            <a:chExt cx="264753" cy="264753"/>
          </a:xfrm>
        </p:grpSpPr>
        <p:sp>
          <p:nvSpPr>
            <p:cNvPr id="88" name="Блок-схема: узел 87"/>
            <p:cNvSpPr/>
            <p:nvPr/>
          </p:nvSpPr>
          <p:spPr>
            <a:xfrm>
              <a:off x="7784555" y="4792119"/>
              <a:ext cx="228562" cy="228562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9D9E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9289">
              <a:off x="7766459" y="4774024"/>
              <a:ext cx="264753" cy="264753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 smtClean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58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083410" y="2977464"/>
            <a:ext cx="3960000" cy="3312000"/>
          </a:xfrm>
          <a:prstGeom prst="round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16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7182" y="2977464"/>
            <a:ext cx="3960000" cy="3312000"/>
          </a:xfrm>
          <a:prstGeom prst="roundRect">
            <a:avLst/>
          </a:prstGeom>
          <a:solidFill>
            <a:srgbClr val="FFC000">
              <a:alpha val="12000"/>
            </a:srgbClr>
          </a:solidFill>
          <a:ln w="3175">
            <a:solidFill>
              <a:srgbClr val="9D9E9E"/>
            </a:solidFill>
          </a:ln>
        </p:spPr>
        <p:txBody>
          <a:bodyPr wrap="square" anchor="ctr">
            <a:spAutoFit/>
          </a:bodyPr>
          <a:lstStyle/>
          <a:p>
            <a:pPr algn="ctr"/>
            <a:endParaRPr lang="ru-RU" sz="16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22662" y="1841026"/>
            <a:ext cx="2512470" cy="1791301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6350">
            <a:solidFill>
              <a:srgbClr val="C3C3C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Скругленный прямоугольник 39"/>
          <p:cNvSpPr/>
          <p:nvPr/>
        </p:nvSpPr>
        <p:spPr>
          <a:xfrm>
            <a:off x="356434" y="1841026"/>
            <a:ext cx="2512470" cy="1791301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6350">
            <a:solidFill>
              <a:srgbClr val="C3C3C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/>
          <p:cNvSpPr txBox="1"/>
          <p:nvPr/>
        </p:nvSpPr>
        <p:spPr>
          <a:xfrm>
            <a:off x="5294385" y="2275011"/>
            <a:ext cx="176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Полученный эффект от внедрения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157" y="2413511"/>
            <a:ext cx="17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расчета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2670" y="4171799"/>
            <a:ext cx="176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методики расчета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8898" y="4033300"/>
            <a:ext cx="176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Описание полученного эффекта от внедрения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0006" y="692696"/>
            <a:ext cx="90235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ЭКОНОМИЧЕСКОЕ ОБОСНОВАНИЕ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(Этот слайд включается в презентацию, если есть данный раздел в исследовательской работе)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95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 smtClean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762" y="1124744"/>
            <a:ext cx="8964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639762" y="2413936"/>
            <a:ext cx="8964001" cy="38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Здесь размещаются выводы по теме исследования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олонтитул вер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6377156"/>
            <a:ext cx="1260000" cy="374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9392689" y="6390623"/>
            <a:ext cx="303288" cy="347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58" b="1" dirty="0" smtClean="0">
                <a:solidFill>
                  <a:srgbClr val="9D9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58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9144" y="116632"/>
            <a:ext cx="358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en-US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</a:t>
            </a:r>
          </a:p>
          <a:p>
            <a:pPr algn="ctr"/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«ТЕХНОЛОГИИ ИНЖЕНЕРНОГО БУДУЩЕГО»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277397" y="112347"/>
            <a:ext cx="352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9763" y="1774413"/>
            <a:ext cx="8964000" cy="20005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9762" y="1124744"/>
            <a:ext cx="8964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БИБЛИОГРАФИЧЕСКИЙ СПИСОК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6448" y="776926"/>
            <a:ext cx="1092752" cy="5842730"/>
            <a:chOff x="126448" y="776926"/>
            <a:chExt cx="1092752" cy="584273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6448" y="776926"/>
              <a:ext cx="1092752" cy="1014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80000" y="856220"/>
              <a:ext cx="0" cy="5763436"/>
            </a:xfrm>
            <a:prstGeom prst="line">
              <a:avLst/>
            </a:prstGeom>
            <a:ln w="1111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7200" cy="6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18339</TotalTime>
  <Words>399</Words>
  <Application>Microsoft Office PowerPoint</Application>
  <PresentationFormat>Лист A4 (210x297 мм)</PresentationFormat>
  <Paragraphs>95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Вильямс А.И.</dc:creator>
  <cp:lastModifiedBy>Анциферова А.И.</cp:lastModifiedBy>
  <cp:revision>827</cp:revision>
  <cp:lastPrinted>2023-11-08T15:47:17Z</cp:lastPrinted>
  <dcterms:created xsi:type="dcterms:W3CDTF">2017-04-27T12:09:41Z</dcterms:created>
  <dcterms:modified xsi:type="dcterms:W3CDTF">2025-12-12T05:54:09Z</dcterms:modified>
</cp:coreProperties>
</file>