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95" r:id="rId2"/>
    <p:sldId id="497" r:id="rId3"/>
    <p:sldId id="508" r:id="rId4"/>
    <p:sldId id="500" r:id="rId5"/>
    <p:sldId id="509" r:id="rId6"/>
    <p:sldId id="510" r:id="rId7"/>
    <p:sldId id="505" r:id="rId8"/>
    <p:sldId id="503" r:id="rId9"/>
    <p:sldId id="511" r:id="rId10"/>
    <p:sldId id="504" r:id="rId11"/>
    <p:sldId id="49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4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6" autoAdjust="0"/>
    <p:restoredTop sz="94660"/>
  </p:normalViewPr>
  <p:slideViewPr>
    <p:cSldViewPr>
      <p:cViewPr varScale="1">
        <p:scale>
          <a:sx n="106" d="100"/>
          <a:sy n="106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99A50-E989-4F5D-9DEB-F9B97D232A5C}" type="doc">
      <dgm:prSet loTypeId="urn:microsoft.com/office/officeart/2005/8/layout/vList4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5B166FA-2738-4938-ACD7-088ADFC1C3F8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Современное состояние проблемы, научно-практическая значимость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D344C-A47A-45A3-BF26-AC69B672AAEE}" type="parTrans" cxnId="{9C22DB44-1198-4CD6-8CAD-D00402F2C61C}">
      <dgm:prSet/>
      <dgm:spPr/>
      <dgm:t>
        <a:bodyPr/>
        <a:lstStyle/>
        <a:p>
          <a:endParaRPr lang="ru-RU"/>
        </a:p>
      </dgm:t>
    </dgm:pt>
    <dgm:pt modelId="{59BB705D-AB3E-44CA-AF07-3E46BE60661C}" type="sibTrans" cxnId="{9C22DB44-1198-4CD6-8CAD-D00402F2C61C}">
      <dgm:prSet/>
      <dgm:spPr/>
      <dgm:t>
        <a:bodyPr/>
        <a:lstStyle/>
        <a:p>
          <a:endParaRPr lang="ru-RU"/>
        </a:p>
      </dgm:t>
    </dgm:pt>
    <dgm:pt modelId="{899AB9CF-A764-405E-94B7-76059A90187C}">
      <dgm:prSet phldrT="[Текст]" custT="1"/>
      <dgm:spPr/>
      <dgm:t>
        <a:bodyPr/>
        <a:lstStyle/>
        <a:p>
          <a:r>
            <a:rPr lang="ru-RU" sz="2000" i="0" dirty="0" smtClean="0">
              <a:latin typeface="Arial" panose="020B0604020202020204" pitchFamily="34" charset="0"/>
              <a:cs typeface="Arial" panose="020B0604020202020204" pitchFamily="34" charset="0"/>
            </a:rPr>
            <a:t>Указывается цель исследования</a:t>
          </a:r>
          <a:endParaRPr lang="ru-RU" sz="20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7FC721-EA19-47FD-B18C-31943EBBBE30}" type="parTrans" cxnId="{276F916F-6B16-4A43-A733-2161BC47F338}">
      <dgm:prSet/>
      <dgm:spPr/>
      <dgm:t>
        <a:bodyPr/>
        <a:lstStyle/>
        <a:p>
          <a:endParaRPr lang="ru-RU"/>
        </a:p>
      </dgm:t>
    </dgm:pt>
    <dgm:pt modelId="{2E2291A9-B685-48EA-8C2A-FDE7A2E55DD0}" type="sibTrans" cxnId="{276F916F-6B16-4A43-A733-2161BC47F338}">
      <dgm:prSet/>
      <dgm:spPr/>
      <dgm:t>
        <a:bodyPr/>
        <a:lstStyle/>
        <a:p>
          <a:endParaRPr lang="ru-RU"/>
        </a:p>
      </dgm:t>
    </dgm:pt>
    <dgm:pt modelId="{7BA6E247-89AE-4EA9-A4D4-E005E2BA3370}">
      <dgm:prSet phldrT="[Текст]" custT="1"/>
      <dgm:spPr/>
      <dgm:t>
        <a:bodyPr/>
        <a:lstStyle/>
        <a:p>
          <a:r>
            <a:rPr lang="ru-RU" sz="2000" i="0" dirty="0" smtClean="0">
              <a:latin typeface="Arial" panose="020B0604020202020204" pitchFamily="34" charset="0"/>
              <a:cs typeface="Arial" panose="020B0604020202020204" pitchFamily="34" charset="0"/>
            </a:rPr>
            <a:t>Указываются задачи исследования</a:t>
          </a:r>
          <a:endParaRPr lang="ru-RU" sz="20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853592-54C5-42E7-A71B-997DB93482C4}" type="parTrans" cxnId="{0D01B0EE-3216-42D4-A7FE-0F55B2B51FC2}">
      <dgm:prSet/>
      <dgm:spPr/>
      <dgm:t>
        <a:bodyPr/>
        <a:lstStyle/>
        <a:p>
          <a:endParaRPr lang="ru-RU"/>
        </a:p>
      </dgm:t>
    </dgm:pt>
    <dgm:pt modelId="{3FA38525-909B-48FE-B462-9A8394C6BC50}" type="sibTrans" cxnId="{0D01B0EE-3216-42D4-A7FE-0F55B2B51FC2}">
      <dgm:prSet/>
      <dgm:spPr/>
      <dgm:t>
        <a:bodyPr/>
        <a:lstStyle/>
        <a:p>
          <a:endParaRPr lang="ru-RU"/>
        </a:p>
      </dgm:t>
    </dgm:pt>
    <dgm:pt modelId="{8D04EA6C-5D40-4E72-9D93-E86905F503C3}" type="pres">
      <dgm:prSet presAssocID="{CFB99A50-E989-4F5D-9DEB-F9B97D232A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02F549-D09E-4216-BD2D-080CB3C4AED4}" type="pres">
      <dgm:prSet presAssocID="{55B166FA-2738-4938-ACD7-088ADFC1C3F8}" presName="comp" presStyleCnt="0"/>
      <dgm:spPr/>
    </dgm:pt>
    <dgm:pt modelId="{C670BA57-8E35-4ACB-8AB8-59695AA31747}" type="pres">
      <dgm:prSet presAssocID="{55B166FA-2738-4938-ACD7-088ADFC1C3F8}" presName="box" presStyleLbl="node1" presStyleIdx="0" presStyleCnt="3" custLinFactNeighborY="-28180"/>
      <dgm:spPr/>
      <dgm:t>
        <a:bodyPr/>
        <a:lstStyle/>
        <a:p>
          <a:endParaRPr lang="ru-RU"/>
        </a:p>
      </dgm:t>
    </dgm:pt>
    <dgm:pt modelId="{DD103915-168F-49C5-9720-BEF8621FD6C5}" type="pres">
      <dgm:prSet presAssocID="{55B166FA-2738-4938-ACD7-088ADFC1C3F8}" presName="img" presStyleLbl="fgImgPlace1" presStyleIdx="0" presStyleCnt="3"/>
      <dgm:spPr>
        <a:solidFill>
          <a:srgbClr val="FFC000"/>
        </a:solidFill>
      </dgm:spPr>
    </dgm:pt>
    <dgm:pt modelId="{2611C818-41A6-42B0-A7D1-C7579FFD4046}" type="pres">
      <dgm:prSet presAssocID="{55B166FA-2738-4938-ACD7-088ADFC1C3F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C5F0C-B989-4006-83D0-4EE42448734A}" type="pres">
      <dgm:prSet presAssocID="{59BB705D-AB3E-44CA-AF07-3E46BE60661C}" presName="spacer" presStyleCnt="0"/>
      <dgm:spPr/>
    </dgm:pt>
    <dgm:pt modelId="{EB100C5F-6A0E-43F7-91DB-F5FBB70C9919}" type="pres">
      <dgm:prSet presAssocID="{899AB9CF-A764-405E-94B7-76059A90187C}" presName="comp" presStyleCnt="0"/>
      <dgm:spPr/>
    </dgm:pt>
    <dgm:pt modelId="{4D9A9725-29E0-46BA-80B2-070EE7BEC275}" type="pres">
      <dgm:prSet presAssocID="{899AB9CF-A764-405E-94B7-76059A90187C}" presName="box" presStyleLbl="node1" presStyleIdx="1" presStyleCnt="3"/>
      <dgm:spPr/>
      <dgm:t>
        <a:bodyPr/>
        <a:lstStyle/>
        <a:p>
          <a:endParaRPr lang="ru-RU"/>
        </a:p>
      </dgm:t>
    </dgm:pt>
    <dgm:pt modelId="{A5029005-920A-40CF-95A6-D3364FB1A4BF}" type="pres">
      <dgm:prSet presAssocID="{899AB9CF-A764-405E-94B7-76059A90187C}" presName="img" presStyleLbl="fgImgPlace1" presStyleIdx="1" presStyleCnt="3"/>
      <dgm:spPr>
        <a:solidFill>
          <a:srgbClr val="FFC000"/>
        </a:solidFill>
      </dgm:spPr>
    </dgm:pt>
    <dgm:pt modelId="{B2270029-79E1-47FB-8FA7-711F235FC9AA}" type="pres">
      <dgm:prSet presAssocID="{899AB9CF-A764-405E-94B7-76059A90187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87973-BFC2-439A-8905-6C22D70A76DD}" type="pres">
      <dgm:prSet presAssocID="{2E2291A9-B685-48EA-8C2A-FDE7A2E55DD0}" presName="spacer" presStyleCnt="0"/>
      <dgm:spPr/>
    </dgm:pt>
    <dgm:pt modelId="{88D2293D-AF72-4BAD-8014-757024C23F04}" type="pres">
      <dgm:prSet presAssocID="{7BA6E247-89AE-4EA9-A4D4-E005E2BA3370}" presName="comp" presStyleCnt="0"/>
      <dgm:spPr/>
    </dgm:pt>
    <dgm:pt modelId="{3DAB2467-1981-4E42-BBEB-3AD6654B5826}" type="pres">
      <dgm:prSet presAssocID="{7BA6E247-89AE-4EA9-A4D4-E005E2BA3370}" presName="box" presStyleLbl="node1" presStyleIdx="2" presStyleCnt="3"/>
      <dgm:spPr/>
      <dgm:t>
        <a:bodyPr/>
        <a:lstStyle/>
        <a:p>
          <a:endParaRPr lang="ru-RU"/>
        </a:p>
      </dgm:t>
    </dgm:pt>
    <dgm:pt modelId="{1353014E-2BE1-4400-9CA4-7ABD2A8CB180}" type="pres">
      <dgm:prSet presAssocID="{7BA6E247-89AE-4EA9-A4D4-E005E2BA3370}" presName="img" presStyleLbl="fgImgPlace1" presStyleIdx="2" presStyleCnt="3"/>
      <dgm:spPr>
        <a:solidFill>
          <a:srgbClr val="FFC000"/>
        </a:solidFill>
      </dgm:spPr>
    </dgm:pt>
    <dgm:pt modelId="{1CCEABCA-9BED-4FA1-8B97-0DA1DA780C8F}" type="pres">
      <dgm:prSet presAssocID="{7BA6E247-89AE-4EA9-A4D4-E005E2BA337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1B0EE-3216-42D4-A7FE-0F55B2B51FC2}" srcId="{CFB99A50-E989-4F5D-9DEB-F9B97D232A5C}" destId="{7BA6E247-89AE-4EA9-A4D4-E005E2BA3370}" srcOrd="2" destOrd="0" parTransId="{69853592-54C5-42E7-A71B-997DB93482C4}" sibTransId="{3FA38525-909B-48FE-B462-9A8394C6BC50}"/>
    <dgm:cxn modelId="{406296CF-F808-4812-8816-977D5691CC6D}" type="presOf" srcId="{7BA6E247-89AE-4EA9-A4D4-E005E2BA3370}" destId="{1CCEABCA-9BED-4FA1-8B97-0DA1DA780C8F}" srcOrd="1" destOrd="0" presId="urn:microsoft.com/office/officeart/2005/8/layout/vList4"/>
    <dgm:cxn modelId="{CCFD029C-6167-4959-AACE-FEF862A6F730}" type="presOf" srcId="{7BA6E247-89AE-4EA9-A4D4-E005E2BA3370}" destId="{3DAB2467-1981-4E42-BBEB-3AD6654B5826}" srcOrd="0" destOrd="0" presId="urn:microsoft.com/office/officeart/2005/8/layout/vList4"/>
    <dgm:cxn modelId="{E553F05D-FCE4-4217-8A60-18B95E412C50}" type="presOf" srcId="{55B166FA-2738-4938-ACD7-088ADFC1C3F8}" destId="{2611C818-41A6-42B0-A7D1-C7579FFD4046}" srcOrd="1" destOrd="0" presId="urn:microsoft.com/office/officeart/2005/8/layout/vList4"/>
    <dgm:cxn modelId="{9C22DB44-1198-4CD6-8CAD-D00402F2C61C}" srcId="{CFB99A50-E989-4F5D-9DEB-F9B97D232A5C}" destId="{55B166FA-2738-4938-ACD7-088ADFC1C3F8}" srcOrd="0" destOrd="0" parTransId="{E73D344C-A47A-45A3-BF26-AC69B672AAEE}" sibTransId="{59BB705D-AB3E-44CA-AF07-3E46BE60661C}"/>
    <dgm:cxn modelId="{999C6FF4-6B1F-4551-9F1A-8DA17D20C2FC}" type="presOf" srcId="{CFB99A50-E989-4F5D-9DEB-F9B97D232A5C}" destId="{8D04EA6C-5D40-4E72-9D93-E86905F503C3}" srcOrd="0" destOrd="0" presId="urn:microsoft.com/office/officeart/2005/8/layout/vList4"/>
    <dgm:cxn modelId="{6BF9B475-A211-4832-87B8-274FFA0735A7}" type="presOf" srcId="{55B166FA-2738-4938-ACD7-088ADFC1C3F8}" destId="{C670BA57-8E35-4ACB-8AB8-59695AA31747}" srcOrd="0" destOrd="0" presId="urn:microsoft.com/office/officeart/2005/8/layout/vList4"/>
    <dgm:cxn modelId="{87CFB355-2AB8-47D3-8F5C-444EFAFFE297}" type="presOf" srcId="{899AB9CF-A764-405E-94B7-76059A90187C}" destId="{4D9A9725-29E0-46BA-80B2-070EE7BEC275}" srcOrd="0" destOrd="0" presId="urn:microsoft.com/office/officeart/2005/8/layout/vList4"/>
    <dgm:cxn modelId="{1B9C061E-0F04-4D5D-8882-3F4E37D60091}" type="presOf" srcId="{899AB9CF-A764-405E-94B7-76059A90187C}" destId="{B2270029-79E1-47FB-8FA7-711F235FC9AA}" srcOrd="1" destOrd="0" presId="urn:microsoft.com/office/officeart/2005/8/layout/vList4"/>
    <dgm:cxn modelId="{276F916F-6B16-4A43-A733-2161BC47F338}" srcId="{CFB99A50-E989-4F5D-9DEB-F9B97D232A5C}" destId="{899AB9CF-A764-405E-94B7-76059A90187C}" srcOrd="1" destOrd="0" parTransId="{717FC721-EA19-47FD-B18C-31943EBBBE30}" sibTransId="{2E2291A9-B685-48EA-8C2A-FDE7A2E55DD0}"/>
    <dgm:cxn modelId="{59903C42-DE0C-4A3D-9C94-32E7FCDB597E}" type="presParOf" srcId="{8D04EA6C-5D40-4E72-9D93-E86905F503C3}" destId="{3102F549-D09E-4216-BD2D-080CB3C4AED4}" srcOrd="0" destOrd="0" presId="urn:microsoft.com/office/officeart/2005/8/layout/vList4"/>
    <dgm:cxn modelId="{87CEE77F-5946-4C86-BA9E-5832EB037325}" type="presParOf" srcId="{3102F549-D09E-4216-BD2D-080CB3C4AED4}" destId="{C670BA57-8E35-4ACB-8AB8-59695AA31747}" srcOrd="0" destOrd="0" presId="urn:microsoft.com/office/officeart/2005/8/layout/vList4"/>
    <dgm:cxn modelId="{232C1432-24C7-4FF0-A746-083A01EE951B}" type="presParOf" srcId="{3102F549-D09E-4216-BD2D-080CB3C4AED4}" destId="{DD103915-168F-49C5-9720-BEF8621FD6C5}" srcOrd="1" destOrd="0" presId="urn:microsoft.com/office/officeart/2005/8/layout/vList4"/>
    <dgm:cxn modelId="{FE61B9A4-607D-44AC-8F8E-751E68AA4C5F}" type="presParOf" srcId="{3102F549-D09E-4216-BD2D-080CB3C4AED4}" destId="{2611C818-41A6-42B0-A7D1-C7579FFD4046}" srcOrd="2" destOrd="0" presId="urn:microsoft.com/office/officeart/2005/8/layout/vList4"/>
    <dgm:cxn modelId="{3F9B0E84-AED3-4222-9565-FEFC74D7FDE0}" type="presParOf" srcId="{8D04EA6C-5D40-4E72-9D93-E86905F503C3}" destId="{FC9C5F0C-B989-4006-83D0-4EE42448734A}" srcOrd="1" destOrd="0" presId="urn:microsoft.com/office/officeart/2005/8/layout/vList4"/>
    <dgm:cxn modelId="{1FFC11A7-4747-4F5E-AEE0-412DFC344067}" type="presParOf" srcId="{8D04EA6C-5D40-4E72-9D93-E86905F503C3}" destId="{EB100C5F-6A0E-43F7-91DB-F5FBB70C9919}" srcOrd="2" destOrd="0" presId="urn:microsoft.com/office/officeart/2005/8/layout/vList4"/>
    <dgm:cxn modelId="{529DDF1F-EDE0-4E32-9BC9-EB6E8FB26680}" type="presParOf" srcId="{EB100C5F-6A0E-43F7-91DB-F5FBB70C9919}" destId="{4D9A9725-29E0-46BA-80B2-070EE7BEC275}" srcOrd="0" destOrd="0" presId="urn:microsoft.com/office/officeart/2005/8/layout/vList4"/>
    <dgm:cxn modelId="{EEADA936-7830-46DC-9CEA-C231A0865CE5}" type="presParOf" srcId="{EB100C5F-6A0E-43F7-91DB-F5FBB70C9919}" destId="{A5029005-920A-40CF-95A6-D3364FB1A4BF}" srcOrd="1" destOrd="0" presId="urn:microsoft.com/office/officeart/2005/8/layout/vList4"/>
    <dgm:cxn modelId="{C2B03955-7897-4F33-A750-F04B7CA4BC33}" type="presParOf" srcId="{EB100C5F-6A0E-43F7-91DB-F5FBB70C9919}" destId="{B2270029-79E1-47FB-8FA7-711F235FC9AA}" srcOrd="2" destOrd="0" presId="urn:microsoft.com/office/officeart/2005/8/layout/vList4"/>
    <dgm:cxn modelId="{DF8537C7-E82F-4888-A42E-D6C00FA62C02}" type="presParOf" srcId="{8D04EA6C-5D40-4E72-9D93-E86905F503C3}" destId="{89E87973-BFC2-439A-8905-6C22D70A76DD}" srcOrd="3" destOrd="0" presId="urn:microsoft.com/office/officeart/2005/8/layout/vList4"/>
    <dgm:cxn modelId="{0FF153F8-94B4-400B-A253-27C986158082}" type="presParOf" srcId="{8D04EA6C-5D40-4E72-9D93-E86905F503C3}" destId="{88D2293D-AF72-4BAD-8014-757024C23F04}" srcOrd="4" destOrd="0" presId="urn:microsoft.com/office/officeart/2005/8/layout/vList4"/>
    <dgm:cxn modelId="{8501E197-84F5-49E4-B55A-D9D7885D2EA9}" type="presParOf" srcId="{88D2293D-AF72-4BAD-8014-757024C23F04}" destId="{3DAB2467-1981-4E42-BBEB-3AD6654B5826}" srcOrd="0" destOrd="0" presId="urn:microsoft.com/office/officeart/2005/8/layout/vList4"/>
    <dgm:cxn modelId="{0D55D484-7A45-42D4-8467-B8CB0ACBB448}" type="presParOf" srcId="{88D2293D-AF72-4BAD-8014-757024C23F04}" destId="{1353014E-2BE1-4400-9CA4-7ABD2A8CB180}" srcOrd="1" destOrd="0" presId="urn:microsoft.com/office/officeart/2005/8/layout/vList4"/>
    <dgm:cxn modelId="{69123947-64DE-44FC-9E1B-0AEADE2C46FC}" type="presParOf" srcId="{88D2293D-AF72-4BAD-8014-757024C23F04}" destId="{1CCEABCA-9BED-4FA1-8B97-0DA1DA780C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0BA57-8E35-4ACB-8AB8-59695AA31747}">
      <dsp:nvSpPr>
        <dsp:cNvPr id="0" name=""/>
        <dsp:cNvSpPr/>
      </dsp:nvSpPr>
      <dsp:spPr>
        <a:xfrm>
          <a:off x="0" y="0"/>
          <a:ext cx="10801200" cy="1693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Современное состояние проблемы, научно-практическая значимость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9573" y="0"/>
        <a:ext cx="8471626" cy="1693333"/>
      </dsp:txXfrm>
    </dsp:sp>
    <dsp:sp modelId="{DD103915-168F-49C5-9720-BEF8621FD6C5}">
      <dsp:nvSpPr>
        <dsp:cNvPr id="0" name=""/>
        <dsp:cNvSpPr/>
      </dsp:nvSpPr>
      <dsp:spPr>
        <a:xfrm>
          <a:off x="169333" y="169333"/>
          <a:ext cx="2160240" cy="1354666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9A9725-29E0-46BA-80B2-070EE7BEC275}">
      <dsp:nvSpPr>
        <dsp:cNvPr id="0" name=""/>
        <dsp:cNvSpPr/>
      </dsp:nvSpPr>
      <dsp:spPr>
        <a:xfrm>
          <a:off x="0" y="1862666"/>
          <a:ext cx="10801200" cy="1693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Указывается цель исследования</a:t>
          </a:r>
          <a:endParaRPr lang="ru-RU" sz="20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9573" y="1862666"/>
        <a:ext cx="8471626" cy="1693333"/>
      </dsp:txXfrm>
    </dsp:sp>
    <dsp:sp modelId="{A5029005-920A-40CF-95A6-D3364FB1A4BF}">
      <dsp:nvSpPr>
        <dsp:cNvPr id="0" name=""/>
        <dsp:cNvSpPr/>
      </dsp:nvSpPr>
      <dsp:spPr>
        <a:xfrm>
          <a:off x="169333" y="2032000"/>
          <a:ext cx="2160240" cy="1354666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AB2467-1981-4E42-BBEB-3AD6654B5826}">
      <dsp:nvSpPr>
        <dsp:cNvPr id="0" name=""/>
        <dsp:cNvSpPr/>
      </dsp:nvSpPr>
      <dsp:spPr>
        <a:xfrm>
          <a:off x="0" y="3725333"/>
          <a:ext cx="10801200" cy="1693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Указываются задачи исследования</a:t>
          </a:r>
          <a:endParaRPr lang="ru-RU" sz="20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9573" y="3725333"/>
        <a:ext cx="8471626" cy="1693333"/>
      </dsp:txXfrm>
    </dsp:sp>
    <dsp:sp modelId="{1353014E-2BE1-4400-9CA4-7ABD2A8CB180}">
      <dsp:nvSpPr>
        <dsp:cNvPr id="0" name=""/>
        <dsp:cNvSpPr/>
      </dsp:nvSpPr>
      <dsp:spPr>
        <a:xfrm>
          <a:off x="169333" y="3894666"/>
          <a:ext cx="2160240" cy="1354666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D1910-97E6-417F-B412-D530E4B44F31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07B16-2449-47B0-8F3A-2977855C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5.png"/><Relationship Id="rId7" Type="http://schemas.openxmlformats.org/officeDocument/2006/relationships/image" Target="../media/image3.jpeg"/><Relationship Id="rId2" Type="http://schemas.openxmlformats.org/officeDocument/2006/relationships/hyperlink" Target="http://www.onh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4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2" y="0"/>
            <a:ext cx="107504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222" y="6327763"/>
            <a:ext cx="1597540" cy="41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565" y="6323151"/>
            <a:ext cx="1592680" cy="41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546" y="6338841"/>
            <a:ext cx="1750612" cy="39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589" y="6307276"/>
            <a:ext cx="1863595" cy="41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642" y="5089267"/>
            <a:ext cx="1704549" cy="11930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&amp;Kcy;&amp;acy;&amp;rcy;&amp;tcy;&amp;icy;&amp;ncy;&amp;kcy;&amp;icy; &amp;pcy;&amp;ocy; &amp;zcy;&amp;acy;&amp;pcy;&amp;rcy;&amp;ocy;&amp;scy;&amp;ucy; &amp;ocy;&amp;mcy;&amp;scy;&amp;kcy;&amp;icy;&amp;jcy; &amp;ncy;&amp;pcy;&amp;z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589" y="5088766"/>
            <a:ext cx="1703352" cy="11930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&amp;Kcy;&amp;acy;&amp;rcy;&amp;tcy;&amp;icy;&amp;ncy;&amp;kcy;&amp;icy; &amp;pcy;&amp;ocy; &amp;zcy;&amp;acy;&amp;pcy;&amp;rcy;&amp;ocy;&amp;scy;&amp;ucy; &amp;mcy;&amp;ocy;&amp;rcy;&amp;scy;&amp;kcy;&amp;acy;&amp;yacy; &amp;pcy;&amp;lcy;&amp;acy;&amp;tcy;&amp;fcy;&amp;ocy;&amp;rcy;&amp;mcy;&amp;acy; &amp;ncy;&amp;acy; &amp;zcy;&amp;acy;&amp;kcy;&amp;acy;&amp;tcy;&amp;ie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188" y="5134878"/>
            <a:ext cx="1704549" cy="11930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&amp;Kcy;&amp;acy;&amp;rcy;&amp;tcy;&amp;icy;&amp;ncy;&amp;kcy;&amp;icy; &amp;pcy;&amp;ocy; &amp;zcy;&amp;acy;&amp;pcy;&amp;rcy;&amp;ocy;&amp;scy;&amp;ucy; &amp;ocy;&amp;mcy;&amp;scy;&amp;kcy;&amp;icy;&amp;jcy; &amp;ncy;&amp;pcy;&amp;z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63" y="5114216"/>
            <a:ext cx="1687040" cy="11930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008" y="6391321"/>
            <a:ext cx="1368151" cy="25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85542" y="5082478"/>
            <a:ext cx="1584176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57551" y="5226498"/>
            <a:ext cx="747972" cy="100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05624" y="5226494"/>
            <a:ext cx="775635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593" y="5154486"/>
            <a:ext cx="766983" cy="1080120"/>
          </a:xfrm>
          <a:prstGeom prst="rect">
            <a:avLst/>
          </a:prstGeom>
          <a:noFill/>
          <a:ln>
            <a:noFill/>
          </a:ln>
          <a:effectLst>
            <a:outerShdw blurRad="393700" dist="50800" dir="7680000" sx="110000" sy="11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888370" y="2481692"/>
            <a:ext cx="8142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ДОКЛАДА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6076948" y="3183618"/>
            <a:ext cx="56087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ru-RU" altLang="ru-RU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Автор: Фамилия Имя Отчество, студент/магистрант/обучающийся </a:t>
            </a:r>
            <a:r>
              <a:rPr lang="en-US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altLang="ru-RU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-го курса/класса образовательная организация </a:t>
            </a: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(наименование образовательной организации по уставу)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ru-RU" altLang="ru-RU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Фамилия Имя Отчество, </a:t>
            </a:r>
            <a:r>
              <a:rPr lang="ru-RU" altLang="ru-RU" sz="1600" b="1" dirty="0" smtClean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ученая степень</a:t>
            </a:r>
            <a:r>
              <a:rPr lang="ru-RU" altLang="ru-RU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должность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9224" y="1186829"/>
            <a:ext cx="10041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XI</a:t>
            </a:r>
            <a:r>
              <a:rPr lang="en-US" b="1" dirty="0" smtClean="0"/>
              <a:t>V</a:t>
            </a:r>
            <a:r>
              <a:rPr lang="ru-RU" b="1" dirty="0" smtClean="0"/>
              <a:t> </a:t>
            </a:r>
            <a:r>
              <a:rPr lang="ru-RU" b="1" dirty="0" smtClean="0"/>
              <a:t>международная конференция</a:t>
            </a:r>
          </a:p>
          <a:p>
            <a:pPr algn="ctr"/>
            <a:r>
              <a:rPr lang="ru-RU" b="1" dirty="0" smtClean="0"/>
              <a:t>"НЕФТЬ </a:t>
            </a:r>
            <a:r>
              <a:rPr lang="ru-RU" b="1" dirty="0"/>
              <a:t>И </a:t>
            </a:r>
            <a:r>
              <a:rPr lang="ru-RU" b="1" dirty="0" smtClean="0"/>
              <a:t>ГАЗ. ТЕХНОЛОГИИ ИНЖЕНЕРНОГО БУДУЩЕГО"</a:t>
            </a:r>
            <a:endParaRPr lang="ru-RU" b="1" dirty="0"/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МОЛОДЕЖНАЯ СЕКЦИЯ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36107"/>
            <a:ext cx="2255171" cy="224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5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68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21" name="TextBox 4"/>
          <p:cNvSpPr txBox="1">
            <a:spLocks noChangeArrowheads="1"/>
          </p:cNvSpPr>
          <p:nvPr/>
        </p:nvSpPr>
        <p:spPr bwMode="auto">
          <a:xfrm>
            <a:off x="1928817" y="2525717"/>
            <a:ext cx="8423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altLang="ru-RU" sz="48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298" name="TextBox 4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373567" y="5243518"/>
            <a:ext cx="3527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www.onhp.ru</a:t>
            </a:r>
          </a:p>
        </p:txBody>
      </p:sp>
      <p:sp>
        <p:nvSpPr>
          <p:cNvPr id="140299" name="TextBox 2"/>
          <p:cNvSpPr txBox="1">
            <a:spLocks noChangeArrowheads="1"/>
          </p:cNvSpPr>
          <p:nvPr/>
        </p:nvSpPr>
        <p:spPr bwMode="auto">
          <a:xfrm>
            <a:off x="5637217" y="5619752"/>
            <a:ext cx="9989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100" b="1">
                <a:solidFill>
                  <a:srgbClr val="FFC000"/>
                </a:solidFill>
                <a:latin typeface="Arial" charset="0"/>
              </a:rPr>
              <a:t>Click </a:t>
            </a:r>
            <a:r>
              <a:rPr lang="en-US" altLang="ru-RU" sz="1600" b="1">
                <a:solidFill>
                  <a:srgbClr val="FFC000"/>
                </a:solidFill>
                <a:latin typeface="Arial" charset="0"/>
              </a:rPr>
              <a:t>↑</a:t>
            </a:r>
            <a:r>
              <a:rPr lang="en-US" altLang="ru-RU" sz="1100" b="1">
                <a:solidFill>
                  <a:srgbClr val="FFC000"/>
                </a:solidFill>
                <a:latin typeface="Arial" charset="0"/>
              </a:rPr>
              <a:t> here</a:t>
            </a:r>
            <a:endParaRPr lang="ru-RU" altLang="ru-RU" sz="1100" b="1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14030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1" y="4365626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106" y="6093299"/>
            <a:ext cx="1863595" cy="41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67" y="6149889"/>
            <a:ext cx="1597540" cy="41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712" y="6093299"/>
            <a:ext cx="1592680" cy="41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905" y="6093296"/>
            <a:ext cx="1750612" cy="39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331" y="6177121"/>
            <a:ext cx="1303760" cy="23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33472"/>
            <a:ext cx="1991544" cy="6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69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950" y="3"/>
            <a:ext cx="12084051" cy="824519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41" name="Text Box 1"/>
          <p:cNvSpPr txBox="1">
            <a:spLocks noChangeArrowheads="1"/>
          </p:cNvSpPr>
          <p:nvPr/>
        </p:nvSpPr>
        <p:spPr bwMode="auto">
          <a:xfrm>
            <a:off x="407369" y="212204"/>
            <a:ext cx="8619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ОФОРМЛЕНИЮ ПРЕЗЕНТАЦИИ</a:t>
            </a:r>
            <a:endParaRPr lang="en-GB" altLang="ru-RU" sz="2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853" y="1052736"/>
            <a:ext cx="11449272" cy="484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Презентация должна содержать 10-15 слайдов и выполнена в корпоративном формате.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Шрифт, используемый в презентации –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Arial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. Цвет – черный.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Для выделения или акцента на фрагменте текста в презентации допускается использование одного дополнительного цвета.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Размер текста подбирается в зависимости от содержимого слайда, желательно, единый для всей презентации.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Границы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</a:rPr>
              <a:t>текста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</a:rPr>
              <a:t>и иллюстрации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не должны выходить за пределы границы слайда, а также не должны заходить на элементы шаблона презентации.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Старайтесь не перенасыщать презентацию большим количеством текста.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Ваша презентация должна помогать слушателям понять ваш доклад.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Картинки в презентации должны быть хорошего качества.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допускается использование своего шаблона или стандартного шаблона презентации.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Время выступления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</a:rPr>
              <a:t>– 5-7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минут, ответы на вопросы –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</a:rPr>
              <a:t>не более 10 минут.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33472"/>
            <a:ext cx="1991544" cy="6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9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369" y="6408522"/>
            <a:ext cx="72009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ru-RU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fld id="{45823BB2-B7B1-4E32-B9CB-4ADFD5EFEFB9}" type="slidenum">
              <a:rPr lang="ru-RU"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</a:t>
            </a:fld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400" dirty="0" smtClean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ru-RU" sz="1400" dirty="0" smtClean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ONHP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2021  </a:t>
            </a:r>
            <a:r>
              <a:rPr lang="en-US" sz="12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368" y="941154"/>
            <a:ext cx="11449272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35578641"/>
              </p:ext>
            </p:extLst>
          </p:nvPr>
        </p:nvGraphicFramePr>
        <p:xfrm>
          <a:off x="731404" y="784549"/>
          <a:ext cx="10801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3701" y="1392427"/>
            <a:ext cx="185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430" y="3309213"/>
            <a:ext cx="164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Цель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3634" y="5199427"/>
            <a:ext cx="166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33472"/>
            <a:ext cx="1991544" cy="6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7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368" y="941154"/>
            <a:ext cx="11449272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69284" y="941154"/>
            <a:ext cx="10801200" cy="5366975"/>
            <a:chOff x="623392" y="1144426"/>
            <a:chExt cx="10801200" cy="5417343"/>
          </a:xfrm>
        </p:grpSpPr>
        <p:sp>
          <p:nvSpPr>
            <p:cNvPr id="9" name="Полилиния 8"/>
            <p:cNvSpPr/>
            <p:nvPr/>
          </p:nvSpPr>
          <p:spPr>
            <a:xfrm>
              <a:off x="623392" y="1144426"/>
              <a:ext cx="10801200" cy="2579687"/>
            </a:xfrm>
            <a:custGeom>
              <a:avLst/>
              <a:gdLst>
                <a:gd name="connsiteX0" fmla="*/ 0 w 10801200"/>
                <a:gd name="connsiteY0" fmla="*/ 257969 h 2579687"/>
                <a:gd name="connsiteX1" fmla="*/ 257969 w 10801200"/>
                <a:gd name="connsiteY1" fmla="*/ 0 h 2579687"/>
                <a:gd name="connsiteX2" fmla="*/ 10543231 w 10801200"/>
                <a:gd name="connsiteY2" fmla="*/ 0 h 2579687"/>
                <a:gd name="connsiteX3" fmla="*/ 10801200 w 10801200"/>
                <a:gd name="connsiteY3" fmla="*/ 257969 h 2579687"/>
                <a:gd name="connsiteX4" fmla="*/ 10801200 w 10801200"/>
                <a:gd name="connsiteY4" fmla="*/ 2321718 h 2579687"/>
                <a:gd name="connsiteX5" fmla="*/ 10543231 w 10801200"/>
                <a:gd name="connsiteY5" fmla="*/ 2579687 h 2579687"/>
                <a:gd name="connsiteX6" fmla="*/ 257969 w 10801200"/>
                <a:gd name="connsiteY6" fmla="*/ 2579687 h 2579687"/>
                <a:gd name="connsiteX7" fmla="*/ 0 w 10801200"/>
                <a:gd name="connsiteY7" fmla="*/ 2321718 h 2579687"/>
                <a:gd name="connsiteX8" fmla="*/ 0 w 10801200"/>
                <a:gd name="connsiteY8" fmla="*/ 257969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1200" h="2579687">
                  <a:moveTo>
                    <a:pt x="0" y="257969"/>
                  </a:moveTo>
                  <a:cubicBezTo>
                    <a:pt x="0" y="115497"/>
                    <a:pt x="115497" y="0"/>
                    <a:pt x="257969" y="0"/>
                  </a:cubicBezTo>
                  <a:lnTo>
                    <a:pt x="10543231" y="0"/>
                  </a:lnTo>
                  <a:cubicBezTo>
                    <a:pt x="10685703" y="0"/>
                    <a:pt x="10801200" y="115497"/>
                    <a:pt x="10801200" y="257969"/>
                  </a:cubicBezTo>
                  <a:lnTo>
                    <a:pt x="10801200" y="2321718"/>
                  </a:lnTo>
                  <a:cubicBezTo>
                    <a:pt x="10801200" y="2464190"/>
                    <a:pt x="10685703" y="2579687"/>
                    <a:pt x="10543231" y="2579687"/>
                  </a:cubicBezTo>
                  <a:lnTo>
                    <a:pt x="257969" y="2579687"/>
                  </a:lnTo>
                  <a:cubicBezTo>
                    <a:pt x="115497" y="2579687"/>
                    <a:pt x="0" y="2464190"/>
                    <a:pt x="0" y="2321718"/>
                  </a:cubicBezTo>
                  <a:lnTo>
                    <a:pt x="0" y="25796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5859" tIns="247651" rIns="247651" bIns="247651" numCol="1" spcCol="1270" anchor="ctr" anchorCtr="0">
              <a:noAutofit/>
            </a:bodyPr>
            <a:lstStyle/>
            <a:p>
              <a:pPr defTabSz="28891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881360" y="1402394"/>
              <a:ext cx="2160240" cy="2063750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23392" y="3982082"/>
              <a:ext cx="10801200" cy="2579687"/>
            </a:xfrm>
            <a:custGeom>
              <a:avLst/>
              <a:gdLst>
                <a:gd name="connsiteX0" fmla="*/ 0 w 10801200"/>
                <a:gd name="connsiteY0" fmla="*/ 257969 h 2579687"/>
                <a:gd name="connsiteX1" fmla="*/ 257969 w 10801200"/>
                <a:gd name="connsiteY1" fmla="*/ 0 h 2579687"/>
                <a:gd name="connsiteX2" fmla="*/ 10543231 w 10801200"/>
                <a:gd name="connsiteY2" fmla="*/ 0 h 2579687"/>
                <a:gd name="connsiteX3" fmla="*/ 10801200 w 10801200"/>
                <a:gd name="connsiteY3" fmla="*/ 257969 h 2579687"/>
                <a:gd name="connsiteX4" fmla="*/ 10801200 w 10801200"/>
                <a:gd name="connsiteY4" fmla="*/ 2321718 h 2579687"/>
                <a:gd name="connsiteX5" fmla="*/ 10543231 w 10801200"/>
                <a:gd name="connsiteY5" fmla="*/ 2579687 h 2579687"/>
                <a:gd name="connsiteX6" fmla="*/ 257969 w 10801200"/>
                <a:gd name="connsiteY6" fmla="*/ 2579687 h 2579687"/>
                <a:gd name="connsiteX7" fmla="*/ 0 w 10801200"/>
                <a:gd name="connsiteY7" fmla="*/ 2321718 h 2579687"/>
                <a:gd name="connsiteX8" fmla="*/ 0 w 10801200"/>
                <a:gd name="connsiteY8" fmla="*/ 257969 h 257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1200" h="2579687">
                  <a:moveTo>
                    <a:pt x="0" y="257969"/>
                  </a:moveTo>
                  <a:cubicBezTo>
                    <a:pt x="0" y="115497"/>
                    <a:pt x="115497" y="0"/>
                    <a:pt x="257969" y="0"/>
                  </a:cubicBezTo>
                  <a:lnTo>
                    <a:pt x="10543231" y="0"/>
                  </a:lnTo>
                  <a:cubicBezTo>
                    <a:pt x="10685703" y="0"/>
                    <a:pt x="10801200" y="115497"/>
                    <a:pt x="10801200" y="257969"/>
                  </a:cubicBezTo>
                  <a:lnTo>
                    <a:pt x="10801200" y="2321718"/>
                  </a:lnTo>
                  <a:cubicBezTo>
                    <a:pt x="10801200" y="2464190"/>
                    <a:pt x="10685703" y="2579687"/>
                    <a:pt x="10543231" y="2579687"/>
                  </a:cubicBezTo>
                  <a:lnTo>
                    <a:pt x="257969" y="2579687"/>
                  </a:lnTo>
                  <a:cubicBezTo>
                    <a:pt x="115497" y="2579687"/>
                    <a:pt x="0" y="2464190"/>
                    <a:pt x="0" y="2321718"/>
                  </a:cubicBezTo>
                  <a:lnTo>
                    <a:pt x="0" y="25796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5859" tIns="247651" rIns="247651" bIns="247651" numCol="1" spcCol="1270" anchor="ctr" anchorCtr="0">
              <a:noAutofit/>
            </a:bodyPr>
            <a:lstStyle/>
            <a:p>
              <a:pPr defTabSz="28891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81360" y="4240051"/>
              <a:ext cx="2160240" cy="2063750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TextBox 4"/>
          <p:cNvSpPr txBox="1"/>
          <p:nvPr/>
        </p:nvSpPr>
        <p:spPr>
          <a:xfrm>
            <a:off x="992738" y="1615369"/>
            <a:ext cx="193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Объект исследования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4116" y="4524661"/>
            <a:ext cx="182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Предмет исследования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369" y="6408522"/>
            <a:ext cx="72009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ru-RU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3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 </a:t>
            </a:r>
            <a:r>
              <a:rPr lang="en-US" sz="1400" dirty="0" smtClean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ONHP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2021  </a:t>
            </a:r>
            <a:r>
              <a:rPr lang="en-US" sz="12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33472"/>
            <a:ext cx="1991544" cy="6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07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93847"/>
            <a:ext cx="113772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В этом разделе размещается краткое описание исследования, можно разместить схемы, иллюстрации, примеры.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69" y="6381330"/>
            <a:ext cx="72009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ru-RU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4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ONHP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2021  </a:t>
            </a:r>
            <a:r>
              <a:rPr lang="en-US" sz="12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33472"/>
            <a:ext cx="1991544" cy="6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54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93847"/>
            <a:ext cx="113772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В этом разделе размещается краткое описание исследования, можно разместить схемы, иллюстрации, примеры.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69" y="6429726"/>
            <a:ext cx="72009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ru-RU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5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ONHP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2021  </a:t>
            </a:r>
            <a:r>
              <a:rPr lang="en-US" sz="12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33472"/>
            <a:ext cx="1991544" cy="6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91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93847"/>
            <a:ext cx="113772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В этом разделе размещается краткое описание исследования, можно разместить схемы, иллюстрации, примеры.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69" y="6408522"/>
            <a:ext cx="72009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ru-RU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6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ONHP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2021  </a:t>
            </a:r>
            <a:r>
              <a:rPr lang="en-US" sz="12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33472"/>
            <a:ext cx="1991544" cy="6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42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1" name="Text Box 1"/>
          <p:cNvSpPr txBox="1">
            <a:spLocks noChangeArrowheads="1"/>
          </p:cNvSpPr>
          <p:nvPr/>
        </p:nvSpPr>
        <p:spPr bwMode="auto">
          <a:xfrm>
            <a:off x="2849950" y="293751"/>
            <a:ext cx="4824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ОБОСНОВАНИЕ </a:t>
            </a:r>
            <a:r>
              <a:rPr lang="ru-RU" altLang="ru-RU" sz="1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(Этот слайд включается в презентацию, если есть данный раздел в исследовательской работе)</a:t>
            </a:r>
            <a:endParaRPr lang="en-GB" altLang="ru-RU" sz="1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51384" y="1124746"/>
            <a:ext cx="11161240" cy="5214843"/>
            <a:chOff x="2036042" y="1905380"/>
            <a:chExt cx="5167238" cy="304723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036042" y="1905380"/>
              <a:ext cx="1400155" cy="130439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2202727" y="2786390"/>
              <a:ext cx="2047877" cy="2166227"/>
            </a:xfrm>
            <a:custGeom>
              <a:avLst/>
              <a:gdLst>
                <a:gd name="connsiteX0" fmla="*/ 0 w 1904523"/>
                <a:gd name="connsiteY0" fmla="*/ 190452 h 1904523"/>
                <a:gd name="connsiteX1" fmla="*/ 190452 w 1904523"/>
                <a:gd name="connsiteY1" fmla="*/ 0 h 1904523"/>
                <a:gd name="connsiteX2" fmla="*/ 1714071 w 1904523"/>
                <a:gd name="connsiteY2" fmla="*/ 0 h 1904523"/>
                <a:gd name="connsiteX3" fmla="*/ 1904523 w 1904523"/>
                <a:gd name="connsiteY3" fmla="*/ 190452 h 1904523"/>
                <a:gd name="connsiteX4" fmla="*/ 1904523 w 1904523"/>
                <a:gd name="connsiteY4" fmla="*/ 1714071 h 1904523"/>
                <a:gd name="connsiteX5" fmla="*/ 1714071 w 1904523"/>
                <a:gd name="connsiteY5" fmla="*/ 1904523 h 1904523"/>
                <a:gd name="connsiteX6" fmla="*/ 190452 w 1904523"/>
                <a:gd name="connsiteY6" fmla="*/ 1904523 h 1904523"/>
                <a:gd name="connsiteX7" fmla="*/ 0 w 1904523"/>
                <a:gd name="connsiteY7" fmla="*/ 1714071 h 1904523"/>
                <a:gd name="connsiteX8" fmla="*/ 0 w 1904523"/>
                <a:gd name="connsiteY8" fmla="*/ 190452 h 19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4523" h="1904523">
                  <a:moveTo>
                    <a:pt x="0" y="190452"/>
                  </a:moveTo>
                  <a:cubicBezTo>
                    <a:pt x="0" y="85268"/>
                    <a:pt x="85268" y="0"/>
                    <a:pt x="190452" y="0"/>
                  </a:cubicBezTo>
                  <a:lnTo>
                    <a:pt x="1714071" y="0"/>
                  </a:lnTo>
                  <a:cubicBezTo>
                    <a:pt x="1819255" y="0"/>
                    <a:pt x="1904523" y="85268"/>
                    <a:pt x="1904523" y="190452"/>
                  </a:cubicBezTo>
                  <a:lnTo>
                    <a:pt x="1904523" y="1714071"/>
                  </a:lnTo>
                  <a:cubicBezTo>
                    <a:pt x="1904523" y="1819255"/>
                    <a:pt x="1819255" y="1904523"/>
                    <a:pt x="1714071" y="1904523"/>
                  </a:cubicBezTo>
                  <a:lnTo>
                    <a:pt x="190452" y="1904523"/>
                  </a:lnTo>
                  <a:cubicBezTo>
                    <a:pt x="85268" y="1904523"/>
                    <a:pt x="0" y="1819255"/>
                    <a:pt x="0" y="1714071"/>
                  </a:cubicBezTo>
                  <a:lnTo>
                    <a:pt x="0" y="190452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132" tIns="189132" rIns="189132" bIns="189132" numCol="1" spcCol="1270" anchor="t" anchorCtr="0">
              <a:noAutofit/>
            </a:bodyPr>
            <a:lstStyle/>
            <a:p>
              <a:pPr defTabSz="155571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dirty="0"/>
            </a:p>
            <a:p>
              <a:pPr marL="228594" lvl="1" indent="-228594" defTabSz="1200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700"/>
            </a:p>
            <a:p>
              <a:pPr marL="228594" lvl="1" indent="-228594" defTabSz="1200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7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746236" y="2328760"/>
              <a:ext cx="1023442" cy="457630"/>
            </a:xfrm>
            <a:custGeom>
              <a:avLst/>
              <a:gdLst>
                <a:gd name="connsiteX0" fmla="*/ 0 w 366853"/>
                <a:gd name="connsiteY0" fmla="*/ 91526 h 457630"/>
                <a:gd name="connsiteX1" fmla="*/ 183427 w 366853"/>
                <a:gd name="connsiteY1" fmla="*/ 91526 h 457630"/>
                <a:gd name="connsiteX2" fmla="*/ 183427 w 366853"/>
                <a:gd name="connsiteY2" fmla="*/ 0 h 457630"/>
                <a:gd name="connsiteX3" fmla="*/ 366853 w 366853"/>
                <a:gd name="connsiteY3" fmla="*/ 228815 h 457630"/>
                <a:gd name="connsiteX4" fmla="*/ 183427 w 366853"/>
                <a:gd name="connsiteY4" fmla="*/ 457630 h 457630"/>
                <a:gd name="connsiteX5" fmla="*/ 183427 w 366853"/>
                <a:gd name="connsiteY5" fmla="*/ 366104 h 457630"/>
                <a:gd name="connsiteX6" fmla="*/ 0 w 366853"/>
                <a:gd name="connsiteY6" fmla="*/ 366104 h 457630"/>
                <a:gd name="connsiteX7" fmla="*/ 0 w 366853"/>
                <a:gd name="connsiteY7" fmla="*/ 91526 h 45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853" h="457630">
                  <a:moveTo>
                    <a:pt x="0" y="91526"/>
                  </a:moveTo>
                  <a:lnTo>
                    <a:pt x="183427" y="91526"/>
                  </a:lnTo>
                  <a:lnTo>
                    <a:pt x="183427" y="0"/>
                  </a:lnTo>
                  <a:lnTo>
                    <a:pt x="366853" y="228815"/>
                  </a:lnTo>
                  <a:lnTo>
                    <a:pt x="183427" y="457630"/>
                  </a:lnTo>
                  <a:lnTo>
                    <a:pt x="183427" y="366104"/>
                  </a:lnTo>
                  <a:lnTo>
                    <a:pt x="0" y="366104"/>
                  </a:lnTo>
                  <a:lnTo>
                    <a:pt x="0" y="91526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527" rIns="110056" bIns="91527" numCol="1" spcCol="1270" anchor="ctr" anchorCtr="0">
              <a:noAutofit/>
            </a:bodyPr>
            <a:lstStyle/>
            <a:p>
              <a:pPr algn="ctr" defTabSz="8445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875090" y="1905380"/>
              <a:ext cx="1448741" cy="151477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5079717" y="2786390"/>
              <a:ext cx="2123563" cy="2166227"/>
            </a:xfrm>
            <a:custGeom>
              <a:avLst/>
              <a:gdLst>
                <a:gd name="connsiteX0" fmla="*/ 0 w 1904523"/>
                <a:gd name="connsiteY0" fmla="*/ 190452 h 1904523"/>
                <a:gd name="connsiteX1" fmla="*/ 190452 w 1904523"/>
                <a:gd name="connsiteY1" fmla="*/ 0 h 1904523"/>
                <a:gd name="connsiteX2" fmla="*/ 1714071 w 1904523"/>
                <a:gd name="connsiteY2" fmla="*/ 0 h 1904523"/>
                <a:gd name="connsiteX3" fmla="*/ 1904523 w 1904523"/>
                <a:gd name="connsiteY3" fmla="*/ 190452 h 1904523"/>
                <a:gd name="connsiteX4" fmla="*/ 1904523 w 1904523"/>
                <a:gd name="connsiteY4" fmla="*/ 1714071 h 1904523"/>
                <a:gd name="connsiteX5" fmla="*/ 1714071 w 1904523"/>
                <a:gd name="connsiteY5" fmla="*/ 1904523 h 1904523"/>
                <a:gd name="connsiteX6" fmla="*/ 190452 w 1904523"/>
                <a:gd name="connsiteY6" fmla="*/ 1904523 h 1904523"/>
                <a:gd name="connsiteX7" fmla="*/ 0 w 1904523"/>
                <a:gd name="connsiteY7" fmla="*/ 1714071 h 1904523"/>
                <a:gd name="connsiteX8" fmla="*/ 0 w 1904523"/>
                <a:gd name="connsiteY8" fmla="*/ 190452 h 19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4523" h="1904523">
                  <a:moveTo>
                    <a:pt x="0" y="190452"/>
                  </a:moveTo>
                  <a:cubicBezTo>
                    <a:pt x="0" y="85268"/>
                    <a:pt x="85268" y="0"/>
                    <a:pt x="190452" y="0"/>
                  </a:cubicBezTo>
                  <a:lnTo>
                    <a:pt x="1714071" y="0"/>
                  </a:lnTo>
                  <a:cubicBezTo>
                    <a:pt x="1819255" y="0"/>
                    <a:pt x="1904523" y="85268"/>
                    <a:pt x="1904523" y="190452"/>
                  </a:cubicBezTo>
                  <a:lnTo>
                    <a:pt x="1904523" y="1714071"/>
                  </a:lnTo>
                  <a:cubicBezTo>
                    <a:pt x="1904523" y="1819255"/>
                    <a:pt x="1819255" y="1904523"/>
                    <a:pt x="1714071" y="1904523"/>
                  </a:cubicBezTo>
                  <a:lnTo>
                    <a:pt x="190452" y="1904523"/>
                  </a:lnTo>
                  <a:cubicBezTo>
                    <a:pt x="85268" y="1904523"/>
                    <a:pt x="0" y="1819255"/>
                    <a:pt x="0" y="1714071"/>
                  </a:cubicBezTo>
                  <a:lnTo>
                    <a:pt x="0" y="190452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132" tIns="189132" rIns="189132" bIns="189132" numCol="1" spcCol="1270" anchor="t" anchorCtr="0">
              <a:noAutofit/>
            </a:bodyPr>
            <a:lstStyle/>
            <a:p>
              <a:pPr defTabSz="155571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/>
            </a:p>
            <a:p>
              <a:pPr marL="228594" lvl="1" indent="-228594" defTabSz="1200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700"/>
            </a:p>
            <a:p>
              <a:pPr marL="228594" lvl="1" indent="-228594" defTabSz="120012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7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87322" y="1321231"/>
            <a:ext cx="212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Методика расчета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65128" y="1301311"/>
            <a:ext cx="246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Полученный эффект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внедрения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2211" y="3262465"/>
            <a:ext cx="321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Описание методики расчета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54712" y="3160843"/>
            <a:ext cx="384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Описание полученного эффекта от внедрения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959" y="6429726"/>
            <a:ext cx="72009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ru-RU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7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400" dirty="0" smtClean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ru-RU" sz="1400" dirty="0" smtClean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ONHP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2021  </a:t>
            </a:r>
            <a:r>
              <a:rPr lang="en-US" sz="12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33472"/>
            <a:ext cx="1991544" cy="6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47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941154"/>
            <a:ext cx="11449272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Здесь размещаются выводы по теме исследования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352" y="6429518"/>
            <a:ext cx="72009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ru-RU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ONHP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2021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33472"/>
            <a:ext cx="1991544" cy="6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0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1847" y="714309"/>
            <a:ext cx="2844313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Список литературы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352" y="6429518"/>
            <a:ext cx="72009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ru-RU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ONHP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2021 </a:t>
            </a:r>
            <a:r>
              <a:rPr lang="ru-RU" sz="16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•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33472"/>
            <a:ext cx="1991544" cy="6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7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13059</TotalTime>
  <Words>349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Шевелева Л.А.</dc:creator>
  <cp:lastModifiedBy>Николаева Е.И.</cp:lastModifiedBy>
  <cp:revision>390</cp:revision>
  <dcterms:created xsi:type="dcterms:W3CDTF">2017-04-27T12:09:41Z</dcterms:created>
  <dcterms:modified xsi:type="dcterms:W3CDTF">2023-11-13T10:57:11Z</dcterms:modified>
</cp:coreProperties>
</file>